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8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65" userDrawn="1">
          <p15:clr>
            <a:srgbClr val="A4A3A4"/>
          </p15:clr>
        </p15:guide>
        <p15:guide id="4" orient="horz" pos="5615" userDrawn="1">
          <p15:clr>
            <a:srgbClr val="A4A3A4"/>
          </p15:clr>
        </p15:guide>
        <p15:guide id="5" orient="horz" pos="5955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6FFD9A-95CD-CEC0-CA2C-68DD6E99E18B}" name="Wilfried Schneider" initials="WS" userId="S::schneider@klimaktiv.de::91b391d6-3e4d-4758-87be-4af25edecf73" providerId="AD"/>
  <p188:author id="{3843A2C1-1D89-ABD1-A067-DFE624EE6C7C}" name="Ursula Harlfinger" initials="UH" userId="S::ursula.harlfinger@3fuersklima.de::f30e7885-01d5-466f-92e3-14dbd2a71837" providerId="AD"/>
  <p188:author id="{135BEAD4-4140-8206-2E0E-DEEAB5E474C4}" name="Luzia Walsch" initials="LW" userId="S::luzia.walsch@3fuersklima.de::88d64b83-b0d8-42fa-8024-b0c100ea729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. H." initials="KH" lastIdx="6" clrIdx="0">
    <p:extLst>
      <p:ext uri="{19B8F6BF-5375-455C-9EA6-DF929625EA0E}">
        <p15:presenceInfo xmlns:p15="http://schemas.microsoft.com/office/powerpoint/2012/main" userId="c5c8f44a515d8727" providerId="Windows Live"/>
      </p:ext>
    </p:extLst>
  </p:cmAuthor>
  <p:cmAuthor id="2" name="Anika Weinsdörfer" initials="AW" lastIdx="3" clrIdx="1">
    <p:extLst>
      <p:ext uri="{19B8F6BF-5375-455C-9EA6-DF929625EA0E}">
        <p15:presenceInfo xmlns:p15="http://schemas.microsoft.com/office/powerpoint/2012/main" userId="S::anika.weinsdoerfer@3fuersklima.de::2f3bbe20-1942-4c16-83a9-8e7b3cb73a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3CA"/>
    <a:srgbClr val="2D52F2"/>
    <a:srgbClr val="5109F3"/>
    <a:srgbClr val="22D1BB"/>
    <a:srgbClr val="2A5AF2"/>
    <a:srgbClr val="EEFBF9"/>
    <a:srgbClr val="5108F3"/>
    <a:srgbClr val="92EEDC"/>
    <a:srgbClr val="22D9B8"/>
    <a:srgbClr val="277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244" y="44"/>
      </p:cViewPr>
      <p:guideLst>
        <p:guide orient="horz" pos="2258"/>
        <p:guide pos="2160"/>
        <p:guide orient="horz" pos="3165"/>
        <p:guide orient="horz" pos="5615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5ABBAEE-E4C2-8FBD-0C3D-8C1F6A53C078}"/>
              </a:ext>
            </a:extLst>
          </p:cNvPr>
          <p:cNvCxnSpPr/>
          <p:nvPr userDrawn="1"/>
        </p:nvCxnSpPr>
        <p:spPr>
          <a:xfrm>
            <a:off x="3429000" y="2"/>
            <a:ext cx="0" cy="990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90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4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9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34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48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0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11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08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70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76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72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45A7-9212-437B-A360-E94B8805C92B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95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mailto:kontakt@klix3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alpha val="0"/>
                <a:lumMod val="0"/>
                <a:lumOff val="100000"/>
              </a:schemeClr>
            </a:gs>
            <a:gs pos="95000">
              <a:srgbClr val="22D1B1"/>
            </a:gs>
            <a:gs pos="100000">
              <a:srgbClr val="1CAF93"/>
            </a:gs>
            <a:gs pos="100000">
              <a:srgbClr val="199B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28B8388B-87A8-6A64-5438-F2534F77CE02}"/>
              </a:ext>
            </a:extLst>
          </p:cNvPr>
          <p:cNvSpPr/>
          <p:nvPr/>
        </p:nvSpPr>
        <p:spPr>
          <a:xfrm>
            <a:off x="-1" y="8822994"/>
            <a:ext cx="6858001" cy="1083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F5E68CC-E250-3EED-648C-AB90B77EA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5708" y="375431"/>
            <a:ext cx="1260786" cy="43315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829AFB8-7287-952B-28C8-BE8AEAE86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44539" y="5082988"/>
            <a:ext cx="5499650" cy="3746138"/>
          </a:xfrm>
          <a:prstGeom prst="rect">
            <a:avLst/>
          </a:prstGeom>
          <a:effectLst>
            <a:softEdge rad="12700"/>
          </a:effectLst>
          <a:scene3d>
            <a:camera prst="orthographicFront"/>
            <a:lightRig rig="threePt" dir="t"/>
          </a:scene3d>
          <a:sp3d extrusionH="6350">
            <a:extrusionClr>
              <a:schemeClr val="bg2"/>
            </a:extrusionClr>
          </a:sp3d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CAF5C3E-DAA6-6E55-3245-312A1D59373A}"/>
              </a:ext>
            </a:extLst>
          </p:cNvPr>
          <p:cNvSpPr txBox="1"/>
          <p:nvPr/>
        </p:nvSpPr>
        <p:spPr>
          <a:xfrm>
            <a:off x="1673121" y="409574"/>
            <a:ext cx="2576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1AA187"/>
                </a:solidFill>
                <a:latin typeface="Ubuntu" panose="020B0504030602030204" pitchFamily="34" charset="0"/>
              </a:rPr>
              <a:t>… bei XXXXXX</a:t>
            </a:r>
            <a:endParaRPr lang="de-DE" sz="2400" b="1" dirty="0">
              <a:solidFill>
                <a:srgbClr val="1AA187"/>
              </a:solidFill>
              <a:latin typeface="Ubuntu" panose="020B050403060203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F9E3680-1D4C-098D-97D8-6F56F26FA215}"/>
              </a:ext>
            </a:extLst>
          </p:cNvPr>
          <p:cNvSpPr txBox="1"/>
          <p:nvPr/>
        </p:nvSpPr>
        <p:spPr>
          <a:xfrm>
            <a:off x="-1" y="6792013"/>
            <a:ext cx="25636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e-DE" sz="1400" b="1" dirty="0">
                <a:solidFill>
                  <a:schemeClr val="accent1">
                    <a:lumMod val="50000"/>
                  </a:schemeClr>
                </a:solidFill>
              </a:rPr>
              <a:t>Anmeldung und Infos bei XXXXXXX oder unter </a:t>
            </a:r>
          </a:p>
          <a:p>
            <a:r>
              <a:rPr lang="de-DE" sz="1400" b="1" dirty="0">
                <a:solidFill>
                  <a:schemeClr val="accent1">
                    <a:lumMod val="50000"/>
                  </a:schemeClr>
                </a:solidFill>
              </a:rPr>
              <a:t>www.klix3.de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8DC7B41-4A46-65C5-FB39-6531F583F2A3}"/>
              </a:ext>
            </a:extLst>
          </p:cNvPr>
          <p:cNvSpPr txBox="1"/>
          <p:nvPr/>
        </p:nvSpPr>
        <p:spPr>
          <a:xfrm>
            <a:off x="4578444" y="409574"/>
            <a:ext cx="2066022" cy="358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732" i="1" dirty="0"/>
              <a:t>Platz für Ihr Logo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CA4FFC2-F846-B00A-1C44-736D3CE504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707" y="8874657"/>
            <a:ext cx="951747" cy="991403"/>
          </a:xfrm>
          <a:prstGeom prst="rect">
            <a:avLst/>
          </a:prstGeom>
        </p:spPr>
      </p:pic>
      <p:pic>
        <p:nvPicPr>
          <p:cNvPr id="24" name="Grafik 23" descr="Ein Bild, das Text, Screenshot, Schrift, Visitenkarte enthält.&#10;&#10;Automatisch generierte Beschreibung">
            <a:extLst>
              <a:ext uri="{FF2B5EF4-FFF2-40B4-BE49-F238E27FC236}">
                <a16:creationId xmlns:a16="http://schemas.microsoft.com/office/drawing/2014/main" id="{4A6C5CE2-7D3C-9EB5-001F-F84E7453A4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18" y="8862933"/>
            <a:ext cx="2303074" cy="1003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BB8AE333-6B5C-CDD0-E3C3-6ADAF286FC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053" y="1061605"/>
            <a:ext cx="6350002" cy="10663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50E484B6-DC5B-F88F-E0AD-2AF871708C13}"/>
              </a:ext>
            </a:extLst>
          </p:cNvPr>
          <p:cNvSpPr txBox="1"/>
          <p:nvPr/>
        </p:nvSpPr>
        <p:spPr>
          <a:xfrm>
            <a:off x="606677" y="1155987"/>
            <a:ext cx="5135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de-DE" sz="1800" b="1" i="0" u="none" strike="noStrike" dirty="0">
                <a:solidFill>
                  <a:srgbClr val="FFFFFF"/>
                </a:solidFill>
                <a:effectLst/>
                <a:latin typeface="Ubuntu" panose="020B0504030602030204" pitchFamily="34" charset="0"/>
              </a:rPr>
              <a:t>Reallabor: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Ubuntu" panose="020B050403060203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de-DE" sz="1800" b="1" i="0" u="none" strike="noStrike" dirty="0">
                <a:solidFill>
                  <a:srgbClr val="FFFFFF"/>
                </a:solidFill>
                <a:effectLst/>
                <a:latin typeface="Ubuntu" panose="020B0504030602030204" pitchFamily="34" charset="0"/>
              </a:rPr>
              <a:t>Wege zum klimaneutralen Leben 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24B3B55-039C-C50B-28AC-E2B4FAD2C34C}"/>
              </a:ext>
            </a:extLst>
          </p:cNvPr>
          <p:cNvSpPr txBox="1"/>
          <p:nvPr/>
        </p:nvSpPr>
        <p:spPr>
          <a:xfrm>
            <a:off x="1091327" y="9599321"/>
            <a:ext cx="463302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V.i.S.d.P</a:t>
            </a:r>
            <a:r>
              <a:rPr lang="de-DE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.: 3 fürs Klima e.V., W.-Müller-Str. 13, 06844 Dessau, </a:t>
            </a:r>
            <a:r>
              <a:rPr lang="de-DE" sz="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kontakt@klix3.de</a:t>
            </a:r>
            <a:endParaRPr lang="de-DE" sz="800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F9128844-E8CE-BA1F-B450-3DCCC006C884}"/>
              </a:ext>
            </a:extLst>
          </p:cNvPr>
          <p:cNvSpPr/>
          <p:nvPr/>
        </p:nvSpPr>
        <p:spPr>
          <a:xfrm>
            <a:off x="113811" y="4355851"/>
            <a:ext cx="1969200" cy="1447538"/>
          </a:xfrm>
          <a:prstGeom prst="roundRect">
            <a:avLst/>
          </a:prstGeom>
          <a:gradFill flip="none" rotWithShape="1">
            <a:gsLst>
              <a:gs pos="0">
                <a:srgbClr val="22D1BB"/>
              </a:gs>
              <a:gs pos="74000">
                <a:srgbClr val="2D52F2"/>
              </a:gs>
              <a:gs pos="26000">
                <a:srgbClr val="24B3CA"/>
              </a:gs>
              <a:gs pos="100000">
                <a:srgbClr val="5109F3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Ihre jährliche CO2-Bilanz:</a:t>
            </a:r>
          </a:p>
          <a:p>
            <a:pPr algn="ctr"/>
            <a:r>
              <a:rPr lang="de-DE" sz="1400" dirty="0"/>
              <a:t>im bundesweiten Forschungspanel</a:t>
            </a: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E6F5D747-5EAB-BDA2-56BE-F94FF276F863}"/>
              </a:ext>
            </a:extLst>
          </p:cNvPr>
          <p:cNvSpPr/>
          <p:nvPr/>
        </p:nvSpPr>
        <p:spPr>
          <a:xfrm>
            <a:off x="2423237" y="4357049"/>
            <a:ext cx="1969200" cy="1454074"/>
          </a:xfrm>
          <a:prstGeom prst="roundRect">
            <a:avLst/>
          </a:prstGeom>
          <a:gradFill flip="none" rotWithShape="1">
            <a:gsLst>
              <a:gs pos="0">
                <a:srgbClr val="22D1BB"/>
              </a:gs>
              <a:gs pos="74000">
                <a:srgbClr val="2D52F2"/>
              </a:gs>
              <a:gs pos="25000">
                <a:srgbClr val="24B3CA"/>
              </a:gs>
              <a:gs pos="100000">
                <a:srgbClr val="5109F3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Ihr Klimaplan:</a:t>
            </a:r>
          </a:p>
          <a:p>
            <a:pPr algn="ctr"/>
            <a:r>
              <a:rPr lang="de-DE" sz="1400" dirty="0"/>
              <a:t>Mit der </a:t>
            </a:r>
            <a:r>
              <a:rPr lang="de-DE" sz="1400" dirty="0">
                <a:solidFill>
                  <a:schemeClr val="bg1"/>
                </a:solidFill>
              </a:rPr>
              <a:t>KliX³</a:t>
            </a:r>
            <a:r>
              <a:rPr lang="de-DE" sz="1400" dirty="0"/>
              <a:t>-Toolbox erstellen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0BDFA5D6-D70E-4754-A454-463942B20E17}"/>
              </a:ext>
            </a:extLst>
          </p:cNvPr>
          <p:cNvSpPr/>
          <p:nvPr/>
        </p:nvSpPr>
        <p:spPr>
          <a:xfrm>
            <a:off x="4675266" y="4339048"/>
            <a:ext cx="1969200" cy="1454074"/>
          </a:xfrm>
          <a:prstGeom prst="roundRect">
            <a:avLst/>
          </a:prstGeom>
          <a:gradFill flip="none" rotWithShape="1">
            <a:gsLst>
              <a:gs pos="0">
                <a:srgbClr val="22D1BB"/>
              </a:gs>
              <a:gs pos="74000">
                <a:srgbClr val="2D52F2"/>
              </a:gs>
              <a:gs pos="24000">
                <a:srgbClr val="24B3CA"/>
              </a:gs>
              <a:gs pos="100000">
                <a:srgbClr val="5109F3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Ihr Weg zum klimaneutralen Leben:</a:t>
            </a:r>
          </a:p>
          <a:p>
            <a:pPr algn="ctr"/>
            <a:r>
              <a:rPr lang="de-DE" sz="1400" dirty="0"/>
              <a:t>Mit den </a:t>
            </a:r>
            <a:r>
              <a:rPr lang="de-DE" sz="1400" dirty="0">
                <a:solidFill>
                  <a:schemeClr val="bg1"/>
                </a:solidFill>
              </a:rPr>
              <a:t>KliX³</a:t>
            </a:r>
            <a:r>
              <a:rPr lang="de-DE" sz="1400" dirty="0"/>
              <a:t>-Workshops</a:t>
            </a:r>
          </a:p>
        </p:txBody>
      </p:sp>
      <p:pic>
        <p:nvPicPr>
          <p:cNvPr id="23" name="Grafik 22" descr="Ein Bild, das Schrift, Text, Grafiken, Grafikdesign enthält.&#10;&#10;Automatisch generierte Beschreibung">
            <a:extLst>
              <a:ext uri="{FF2B5EF4-FFF2-40B4-BE49-F238E27FC236}">
                <a16:creationId xmlns:a16="http://schemas.microsoft.com/office/drawing/2014/main" id="{BF63EFBD-59F9-95C6-9CC6-03829915F0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355" y="8896780"/>
            <a:ext cx="1311244" cy="599860"/>
          </a:xfrm>
          <a:prstGeom prst="rect">
            <a:avLst/>
          </a:prstGeom>
        </p:spPr>
      </p:pic>
      <p:pic>
        <p:nvPicPr>
          <p:cNvPr id="26" name="Grafik 25" descr="Ein Bild, das Schrift, Grafiken, Screenshot, Grafikdesign enthält.&#10;&#10;Automatisch generierte Beschreibung">
            <a:extLst>
              <a:ext uri="{FF2B5EF4-FFF2-40B4-BE49-F238E27FC236}">
                <a16:creationId xmlns:a16="http://schemas.microsoft.com/office/drawing/2014/main" id="{E04A6EFB-EB12-627A-79C0-F11272CE241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374" y="8896780"/>
            <a:ext cx="1515580" cy="556783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18B45101-67AE-1CEF-32EA-F2C652C2EBF5}"/>
              </a:ext>
            </a:extLst>
          </p:cNvPr>
          <p:cNvSpPr txBox="1"/>
          <p:nvPr/>
        </p:nvSpPr>
        <p:spPr>
          <a:xfrm>
            <a:off x="0" y="2311907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de-DE" sz="1800" b="0" i="0" u="none" strike="noStrike" dirty="0">
                <a:solidFill>
                  <a:srgbClr val="203864"/>
                </a:solidFill>
                <a:effectLst/>
                <a:latin typeface="Calibri" panose="020F0502020204030204" pitchFamily="34" charset="0"/>
              </a:rPr>
              <a:t>Teilnehmende für Langzeitforschung in Zusammenarbeit mit der </a:t>
            </a:r>
            <a:r>
              <a:rPr lang="de-DE" sz="1800" b="0" i="0" u="none" strike="noStrike">
                <a:solidFill>
                  <a:srgbClr val="203864"/>
                </a:solidFill>
                <a:effectLst/>
                <a:latin typeface="Calibri" panose="020F0502020204030204" pitchFamily="34" charset="0"/>
              </a:rPr>
              <a:t>Universität Freiburg </a:t>
            </a:r>
            <a:r>
              <a:rPr lang="de-DE" sz="1800" b="0" i="0" u="none" strike="noStrike" dirty="0">
                <a:solidFill>
                  <a:srgbClr val="203864"/>
                </a:solidFill>
                <a:effectLst/>
                <a:latin typeface="Calibri" panose="020F0502020204030204" pitchFamily="34" charset="0"/>
              </a:rPr>
              <a:t>gesucht!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de-DE" sz="1800" b="0" i="0" u="none" strike="noStrike" dirty="0">
                <a:solidFill>
                  <a:srgbClr val="203864"/>
                </a:solidFill>
                <a:effectLst/>
                <a:latin typeface="Calibri" panose="020F0502020204030204" pitchFamily="34" charset="0"/>
              </a:rPr>
              <a:t>Wie gelingt wirksamer Klimaschutz im Alltag ganz konkret? Finden Sie – gemeinsam mit Kolleginnen und Kollegen – Ihren persönlichen Weg zum klimaneutralen Leben und leisten Sie einen Beitrag zur Forschung.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de-DE" sz="1800" b="0" i="0" u="none" strike="noStrike" dirty="0">
                <a:solidFill>
                  <a:srgbClr val="203864"/>
                </a:solidFill>
                <a:effectLst/>
                <a:latin typeface="Calibri" panose="020F0502020204030204" pitchFamily="34" charset="0"/>
              </a:rPr>
              <a:t>Machen Sie kostenfrei mit bei KliX³ in.</a:t>
            </a:r>
            <a:endParaRPr lang="en-US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6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7E052AD8A89041B36CBDEE19DDE99F" ma:contentTypeVersion="12" ma:contentTypeDescription="Ein neues Dokument erstellen." ma:contentTypeScope="" ma:versionID="1706f99ffa9eccb386ab58f3b3981c6e">
  <xsd:schema xmlns:xsd="http://www.w3.org/2001/XMLSchema" xmlns:xs="http://www.w3.org/2001/XMLSchema" xmlns:p="http://schemas.microsoft.com/office/2006/metadata/properties" xmlns:ns2="df1e92a8-59d5-482d-b4ca-c0c2b452d971" xmlns:ns3="03dd32d3-6db3-47ff-b73b-f6eebe23b023" targetNamespace="http://schemas.microsoft.com/office/2006/metadata/properties" ma:root="true" ma:fieldsID="28fa8f7ba18bf73550482048e2f64454" ns2:_="" ns3:_="">
    <xsd:import namespace="df1e92a8-59d5-482d-b4ca-c0c2b452d971"/>
    <xsd:import namespace="03dd32d3-6db3-47ff-b73b-f6eebe23b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e92a8-59d5-482d-b4ca-c0c2b452d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ada1f8ea-9b81-4ccd-8901-4a0e956648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d32d3-6db3-47ff-b73b-f6eebe23b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04baae8-b2fb-4a6a-8b3b-e61f1e6f5e35}" ma:internalName="TaxCatchAll" ma:showField="CatchAllData" ma:web="03dd32d3-6db3-47ff-b73b-f6eebe23b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9A495-C472-46AF-8DBB-E50B350C8F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1e92a8-59d5-482d-b4ca-c0c2b452d971"/>
    <ds:schemaRef ds:uri="03dd32d3-6db3-47ff-b73b-f6eebe23b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E2B647-6DF2-48CB-B0C2-83943FC357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133</Words>
  <Application>Microsoft Office PowerPoint</Application>
  <PresentationFormat>A4-Papier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Ubuntu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Bilharz</dc:creator>
  <cp:lastModifiedBy>Wilfried Schneider</cp:lastModifiedBy>
  <cp:revision>38</cp:revision>
  <dcterms:created xsi:type="dcterms:W3CDTF">2021-05-22T06:24:39Z</dcterms:created>
  <dcterms:modified xsi:type="dcterms:W3CDTF">2024-09-24T06:52:15Z</dcterms:modified>
</cp:coreProperties>
</file>