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1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8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165" userDrawn="1">
          <p15:clr>
            <a:srgbClr val="A4A3A4"/>
          </p15:clr>
        </p15:guide>
        <p15:guide id="4" orient="horz" pos="5615" userDrawn="1">
          <p15:clr>
            <a:srgbClr val="A4A3A4"/>
          </p15:clr>
        </p15:guide>
        <p15:guide id="5" orient="horz" pos="5955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46FFD9A-95CD-CEC0-CA2C-68DD6E99E18B}" name="Wilfried Schneider" initials="WS" userId="S::schneider@klimaktiv.de::91b391d6-3e4d-4758-87be-4af25edecf73" providerId="AD"/>
  <p188:author id="{3843A2C1-1D89-ABD1-A067-DFE624EE6C7C}" name="Ursula Harlfinger" initials="UH" userId="S::ursula.harlfinger@3fuersklima.de::f30e7885-01d5-466f-92e3-14dbd2a71837" providerId="AD"/>
  <p188:author id="{135BEAD4-4140-8206-2E0E-DEEAB5E474C4}" name="Luzia Walsch" initials="LW" userId="S::luzia.walsch@3fuersklima.de::88d64b83-b0d8-42fa-8024-b0c100ea729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. H." initials="KH" lastIdx="6" clrIdx="0">
    <p:extLst>
      <p:ext uri="{19B8F6BF-5375-455C-9EA6-DF929625EA0E}">
        <p15:presenceInfo xmlns:p15="http://schemas.microsoft.com/office/powerpoint/2012/main" userId="c5c8f44a515d8727" providerId="Windows Live"/>
      </p:ext>
    </p:extLst>
  </p:cmAuthor>
  <p:cmAuthor id="2" name="Anika Weinsdörfer" initials="AW" lastIdx="3" clrIdx="1">
    <p:extLst>
      <p:ext uri="{19B8F6BF-5375-455C-9EA6-DF929625EA0E}">
        <p15:presenceInfo xmlns:p15="http://schemas.microsoft.com/office/powerpoint/2012/main" userId="S::anika.weinsdoerfer@3fuersklima.de::2f3bbe20-1942-4c16-83a9-8e7b3cb73a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B3CA"/>
    <a:srgbClr val="2D52F2"/>
    <a:srgbClr val="5109F3"/>
    <a:srgbClr val="22D1BB"/>
    <a:srgbClr val="2A5AF2"/>
    <a:srgbClr val="EEFBF9"/>
    <a:srgbClr val="5108F3"/>
    <a:srgbClr val="92EEDC"/>
    <a:srgbClr val="22D9B8"/>
    <a:srgbClr val="277A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E8911F-3229-4BA7-9BC1-447261997501}" v="3" dt="2024-06-25T13:33:00.9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2268" y="28"/>
      </p:cViewPr>
      <p:guideLst>
        <p:guide orient="horz" pos="2258"/>
        <p:guide pos="2160"/>
        <p:guide orient="horz" pos="3165"/>
        <p:guide orient="horz" pos="5615"/>
        <p:guide orient="horz" pos="59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zia Walsch" userId="88d64b83-b0d8-42fa-8024-b0c100ea729a" providerId="ADAL" clId="{72E8911F-3229-4BA7-9BC1-447261997501}"/>
    <pc:docChg chg="custSel modSld">
      <pc:chgData name="Luzia Walsch" userId="88d64b83-b0d8-42fa-8024-b0c100ea729a" providerId="ADAL" clId="{72E8911F-3229-4BA7-9BC1-447261997501}" dt="2024-07-01T13:12:46.766" v="64" actId="13926"/>
      <pc:docMkLst>
        <pc:docMk/>
      </pc:docMkLst>
      <pc:sldChg chg="addSp delSp modSp mod">
        <pc:chgData name="Luzia Walsch" userId="88d64b83-b0d8-42fa-8024-b0c100ea729a" providerId="ADAL" clId="{72E8911F-3229-4BA7-9BC1-447261997501}" dt="2024-07-01T13:12:46.766" v="64" actId="13926"/>
        <pc:sldMkLst>
          <pc:docMk/>
          <pc:sldMk cId="520536486" sldId="261"/>
        </pc:sldMkLst>
        <pc:spChg chg="mod">
          <ac:chgData name="Luzia Walsch" userId="88d64b83-b0d8-42fa-8024-b0c100ea729a" providerId="ADAL" clId="{72E8911F-3229-4BA7-9BC1-447261997501}" dt="2024-07-01T13:12:46.766" v="64" actId="13926"/>
          <ac:spMkLst>
            <pc:docMk/>
            <pc:sldMk cId="520536486" sldId="261"/>
            <ac:spMk id="2" creationId="{68B79BBF-5757-1540-89A3-7229291179E8}"/>
          </ac:spMkLst>
        </pc:spChg>
        <pc:spChg chg="mod">
          <ac:chgData name="Luzia Walsch" userId="88d64b83-b0d8-42fa-8024-b0c100ea729a" providerId="ADAL" clId="{72E8911F-3229-4BA7-9BC1-447261997501}" dt="2024-07-01T13:12:42.311" v="63" actId="13926"/>
          <ac:spMkLst>
            <pc:docMk/>
            <pc:sldMk cId="520536486" sldId="261"/>
            <ac:spMk id="3" creationId="{48DC7B41-4A46-65C5-FB39-6531F583F2A3}"/>
          </ac:spMkLst>
        </pc:spChg>
        <pc:spChg chg="add mod">
          <ac:chgData name="Luzia Walsch" userId="88d64b83-b0d8-42fa-8024-b0c100ea729a" providerId="ADAL" clId="{72E8911F-3229-4BA7-9BC1-447261997501}" dt="2024-07-01T13:12:17.069" v="60" actId="20577"/>
          <ac:spMkLst>
            <pc:docMk/>
            <pc:sldMk cId="520536486" sldId="261"/>
            <ac:spMk id="9" creationId="{7F5538CB-C7DB-A60D-416E-C8D80DC86AF0}"/>
          </ac:spMkLst>
        </pc:spChg>
        <pc:spChg chg="mod">
          <ac:chgData name="Luzia Walsch" userId="88d64b83-b0d8-42fa-8024-b0c100ea729a" providerId="ADAL" clId="{72E8911F-3229-4BA7-9BC1-447261997501}" dt="2024-07-01T13:12:32.940" v="61" actId="13926"/>
          <ac:spMkLst>
            <pc:docMk/>
            <pc:sldMk cId="520536486" sldId="261"/>
            <ac:spMk id="11" creationId="{BCAF5C3E-DAA6-6E55-3245-312A1D59373A}"/>
          </ac:spMkLst>
        </pc:spChg>
        <pc:spChg chg="del mod">
          <ac:chgData name="Luzia Walsch" userId="88d64b83-b0d8-42fa-8024-b0c100ea729a" providerId="ADAL" clId="{72E8911F-3229-4BA7-9BC1-447261997501}" dt="2024-06-25T13:32:59.631" v="9" actId="478"/>
          <ac:spMkLst>
            <pc:docMk/>
            <pc:sldMk cId="520536486" sldId="261"/>
            <ac:spMk id="12" creationId="{BF9E3680-1D4C-098D-97D8-6F56F26FA215}"/>
          </ac:spMkLst>
        </pc:spChg>
        <pc:spChg chg="add mod">
          <ac:chgData name="Luzia Walsch" userId="88d64b83-b0d8-42fa-8024-b0c100ea729a" providerId="ADAL" clId="{72E8911F-3229-4BA7-9BC1-447261997501}" dt="2024-06-25T13:34:02.208" v="20" actId="1076"/>
          <ac:spMkLst>
            <pc:docMk/>
            <pc:sldMk cId="520536486" sldId="261"/>
            <ac:spMk id="13" creationId="{2A578573-6908-F5B9-E065-8377DDA05AED}"/>
          </ac:spMkLst>
        </pc:spChg>
        <pc:spChg chg="del">
          <ac:chgData name="Luzia Walsch" userId="88d64b83-b0d8-42fa-8024-b0c100ea729a" providerId="ADAL" clId="{72E8911F-3229-4BA7-9BC1-447261997501}" dt="2024-06-25T13:33:39.891" v="17" actId="478"/>
          <ac:spMkLst>
            <pc:docMk/>
            <pc:sldMk cId="520536486" sldId="261"/>
            <ac:spMk id="14" creationId="{0CC9DFB5-59DA-3B47-D82C-CB58B44C810D}"/>
          </ac:spMkLst>
        </pc:spChg>
        <pc:spChg chg="mod">
          <ac:chgData name="Luzia Walsch" userId="88d64b83-b0d8-42fa-8024-b0c100ea729a" providerId="ADAL" clId="{72E8911F-3229-4BA7-9BC1-447261997501}" dt="2024-06-25T13:32:09.274" v="0" actId="1076"/>
          <ac:spMkLst>
            <pc:docMk/>
            <pc:sldMk cId="520536486" sldId="261"/>
            <ac:spMk id="20" creationId="{F9128844-E8CE-BA1F-B450-3DCCC006C884}"/>
          </ac:spMkLst>
        </pc:spChg>
        <pc:spChg chg="mod">
          <ac:chgData name="Luzia Walsch" userId="88d64b83-b0d8-42fa-8024-b0c100ea729a" providerId="ADAL" clId="{72E8911F-3229-4BA7-9BC1-447261997501}" dt="2024-06-25T13:32:12.449" v="1" actId="1076"/>
          <ac:spMkLst>
            <pc:docMk/>
            <pc:sldMk cId="520536486" sldId="261"/>
            <ac:spMk id="21" creationId="{E6F5D747-5EAB-BDA2-56BE-F94FF276F863}"/>
          </ac:spMkLst>
        </pc:spChg>
        <pc:spChg chg="mod">
          <ac:chgData name="Luzia Walsch" userId="88d64b83-b0d8-42fa-8024-b0c100ea729a" providerId="ADAL" clId="{72E8911F-3229-4BA7-9BC1-447261997501}" dt="2024-06-25T13:32:14.712" v="2" actId="1076"/>
          <ac:spMkLst>
            <pc:docMk/>
            <pc:sldMk cId="520536486" sldId="261"/>
            <ac:spMk id="22" creationId="{0BDFA5D6-D70E-4754-A454-463942B20E17}"/>
          </ac:spMkLst>
        </pc:spChg>
        <pc:spChg chg="mod">
          <ac:chgData name="Luzia Walsch" userId="88d64b83-b0d8-42fa-8024-b0c100ea729a" providerId="ADAL" clId="{72E8911F-3229-4BA7-9BC1-447261997501}" dt="2024-07-01T13:12:36.564" v="62" actId="13926"/>
          <ac:spMkLst>
            <pc:docMk/>
            <pc:sldMk cId="520536486" sldId="261"/>
            <ac:spMk id="28" creationId="{18B45101-67AE-1CEF-32EA-F2C652C2EBF5}"/>
          </ac:spMkLst>
        </pc:spChg>
        <pc:picChg chg="mod">
          <ac:chgData name="Luzia Walsch" userId="88d64b83-b0d8-42fa-8024-b0c100ea729a" providerId="ADAL" clId="{72E8911F-3229-4BA7-9BC1-447261997501}" dt="2024-06-25T13:33:34.744" v="16" actId="14100"/>
          <ac:picMkLst>
            <pc:docMk/>
            <pc:sldMk cId="520536486" sldId="261"/>
            <ac:picMk id="8" creationId="{5829AFB8-7287-952B-28C8-BE8AEAE8682C}"/>
          </ac:picMkLst>
        </pc:picChg>
      </pc:sldChg>
    </pc:docChg>
  </pc:docChgLst>
  <pc:docChgLst>
    <pc:chgData name="Ursula Harlfinger" userId="f30e7885-01d5-466f-92e3-14dbd2a71837" providerId="ADAL" clId="{3837D83D-E8DA-4E32-9EDD-B65950F6B138}"/>
    <pc:docChg chg="custSel modSld">
      <pc:chgData name="Ursula Harlfinger" userId="f30e7885-01d5-466f-92e3-14dbd2a71837" providerId="ADAL" clId="{3837D83D-E8DA-4E32-9EDD-B65950F6B138}" dt="2023-12-18T10:35:32.926" v="5" actId="1076"/>
      <pc:docMkLst>
        <pc:docMk/>
      </pc:docMkLst>
      <pc:sldChg chg="addSp delSp modSp mod">
        <pc:chgData name="Ursula Harlfinger" userId="f30e7885-01d5-466f-92e3-14dbd2a71837" providerId="ADAL" clId="{3837D83D-E8DA-4E32-9EDD-B65950F6B138}" dt="2023-12-18T10:35:32.926" v="5" actId="1076"/>
        <pc:sldMkLst>
          <pc:docMk/>
          <pc:sldMk cId="520536486" sldId="261"/>
        </pc:sldMkLst>
        <pc:spChg chg="mod">
          <ac:chgData name="Ursula Harlfinger" userId="f30e7885-01d5-466f-92e3-14dbd2a71837" providerId="ADAL" clId="{3837D83D-E8DA-4E32-9EDD-B65950F6B138}" dt="2023-12-18T10:35:08.243" v="2"/>
          <ac:spMkLst>
            <pc:docMk/>
            <pc:sldMk cId="520536486" sldId="261"/>
            <ac:spMk id="5" creationId="{8B62940C-E157-95A2-721E-17766774DB3E}"/>
          </ac:spMkLst>
        </pc:spChg>
        <pc:spChg chg="mod">
          <ac:chgData name="Ursula Harlfinger" userId="f30e7885-01d5-466f-92e3-14dbd2a71837" providerId="ADAL" clId="{3837D83D-E8DA-4E32-9EDD-B65950F6B138}" dt="2023-12-18T10:35:08.243" v="2"/>
          <ac:spMkLst>
            <pc:docMk/>
            <pc:sldMk cId="520536486" sldId="261"/>
            <ac:spMk id="7" creationId="{FB8CACCA-6C4A-8B01-5921-3930ACFA527B}"/>
          </ac:spMkLst>
        </pc:spChg>
        <pc:spChg chg="del">
          <ac:chgData name="Ursula Harlfinger" userId="f30e7885-01d5-466f-92e3-14dbd2a71837" providerId="ADAL" clId="{3837D83D-E8DA-4E32-9EDD-B65950F6B138}" dt="2023-12-18T10:35:07.093" v="1" actId="478"/>
          <ac:spMkLst>
            <pc:docMk/>
            <pc:sldMk cId="520536486" sldId="261"/>
            <ac:spMk id="15" creationId="{50E484B6-DC5B-F88F-E0AD-2AF871708C13}"/>
          </ac:spMkLst>
        </pc:spChg>
        <pc:grpChg chg="add mod">
          <ac:chgData name="Ursula Harlfinger" userId="f30e7885-01d5-466f-92e3-14dbd2a71837" providerId="ADAL" clId="{3837D83D-E8DA-4E32-9EDD-B65950F6B138}" dt="2023-12-18T10:35:32.926" v="5" actId="1076"/>
          <ac:grpSpMkLst>
            <pc:docMk/>
            <pc:sldMk cId="520536486" sldId="261"/>
            <ac:grpSpMk id="4" creationId="{AAEADDE3-E55F-07E8-EC8B-595E38FD1EBD}"/>
          </ac:grpSpMkLst>
        </pc:grpChg>
        <pc:picChg chg="del">
          <ac:chgData name="Ursula Harlfinger" userId="f30e7885-01d5-466f-92e3-14dbd2a71837" providerId="ADAL" clId="{3837D83D-E8DA-4E32-9EDD-B65950F6B138}" dt="2023-12-18T10:35:05.153" v="0" actId="478"/>
          <ac:picMkLst>
            <pc:docMk/>
            <pc:sldMk cId="520536486" sldId="261"/>
            <ac:picMk id="13" creationId="{BB8AE333-6B5C-CDD0-E3C3-6ADAF286FC05}"/>
          </ac:picMkLst>
        </pc:picChg>
      </pc:sldChg>
    </pc:docChg>
  </pc:docChgLst>
  <pc:docChgLst>
    <pc:chgData name="Luzia Walsch" userId="88d64b83-b0d8-42fa-8024-b0c100ea729a" providerId="ADAL" clId="{377297AF-7551-4958-9973-BE2BC73EBC53}"/>
    <pc:docChg chg="custSel modSld">
      <pc:chgData name="Luzia Walsch" userId="88d64b83-b0d8-42fa-8024-b0c100ea729a" providerId="ADAL" clId="{377297AF-7551-4958-9973-BE2BC73EBC53}" dt="2024-02-20T10:34:18.714" v="9" actId="1076"/>
      <pc:docMkLst>
        <pc:docMk/>
      </pc:docMkLst>
      <pc:sldChg chg="addSp delSp modSp mod">
        <pc:chgData name="Luzia Walsch" userId="88d64b83-b0d8-42fa-8024-b0c100ea729a" providerId="ADAL" clId="{377297AF-7551-4958-9973-BE2BC73EBC53}" dt="2024-02-20T10:34:18.714" v="9" actId="1076"/>
        <pc:sldMkLst>
          <pc:docMk/>
          <pc:sldMk cId="520536486" sldId="261"/>
        </pc:sldMkLst>
        <pc:picChg chg="del">
          <ac:chgData name="Luzia Walsch" userId="88d64b83-b0d8-42fa-8024-b0c100ea729a" providerId="ADAL" clId="{377297AF-7551-4958-9973-BE2BC73EBC53}" dt="2024-02-20T10:34:03.050" v="0" actId="478"/>
          <ac:picMkLst>
            <pc:docMk/>
            <pc:sldMk cId="520536486" sldId="261"/>
            <ac:picMk id="9" creationId="{7CA4FFC2-F846-B00A-1C44-736D3CE50475}"/>
          </ac:picMkLst>
        </pc:picChg>
        <pc:picChg chg="add mod">
          <ac:chgData name="Luzia Walsch" userId="88d64b83-b0d8-42fa-8024-b0c100ea729a" providerId="ADAL" clId="{377297AF-7551-4958-9973-BE2BC73EBC53}" dt="2024-02-20T10:34:18.714" v="9" actId="1076"/>
          <ac:picMkLst>
            <pc:docMk/>
            <pc:sldMk cId="520536486" sldId="261"/>
            <ac:picMk id="15" creationId="{8CBA8A48-5D2D-B147-73C5-701C2D4042F9}"/>
          </ac:picMkLst>
        </pc:picChg>
      </pc:sldChg>
    </pc:docChg>
  </pc:docChgLst>
  <pc:docChgLst>
    <pc:chgData name="Luzia Walsch" userId="88d64b83-b0d8-42fa-8024-b0c100ea729a" providerId="ADAL" clId="{7111546F-392C-4BEF-91EC-7E44508D8C9F}"/>
    <pc:docChg chg="addSld">
      <pc:chgData name="Luzia Walsch" userId="88d64b83-b0d8-42fa-8024-b0c100ea729a" providerId="ADAL" clId="{7111546F-392C-4BEF-91EC-7E44508D8C9F}" dt="2023-10-24T11:46:20.719" v="0" actId="2890"/>
      <pc:docMkLst>
        <pc:docMk/>
      </pc:docMkLst>
      <pc:sldChg chg="add">
        <pc:chgData name="Luzia Walsch" userId="88d64b83-b0d8-42fa-8024-b0c100ea729a" providerId="ADAL" clId="{7111546F-392C-4BEF-91EC-7E44508D8C9F}" dt="2023-10-24T11:46:20.719" v="0" actId="2890"/>
        <pc:sldMkLst>
          <pc:docMk/>
          <pc:sldMk cId="2831103744" sldId="262"/>
        </pc:sldMkLst>
      </pc:sldChg>
    </pc:docChg>
  </pc:docChgLst>
  <pc:docChgLst>
    <pc:chgData name="Luzia Walsch" userId="88d64b83-b0d8-42fa-8024-b0c100ea729a" providerId="ADAL" clId="{C574A86D-E74C-4B3F-99D6-9473CF54631A}"/>
    <pc:docChg chg="undo custSel delSld modSld">
      <pc:chgData name="Luzia Walsch" userId="88d64b83-b0d8-42fa-8024-b0c100ea729a" providerId="ADAL" clId="{C574A86D-E74C-4B3F-99D6-9473CF54631A}" dt="2023-11-20T18:52:11.580" v="98" actId="947"/>
      <pc:docMkLst>
        <pc:docMk/>
      </pc:docMkLst>
      <pc:sldChg chg="del">
        <pc:chgData name="Luzia Walsch" userId="88d64b83-b0d8-42fa-8024-b0c100ea729a" providerId="ADAL" clId="{C574A86D-E74C-4B3F-99D6-9473CF54631A}" dt="2023-10-24T11:47:35.649" v="0" actId="47"/>
        <pc:sldMkLst>
          <pc:docMk/>
          <pc:sldMk cId="3645660185" sldId="258"/>
        </pc:sldMkLst>
      </pc:sldChg>
      <pc:sldChg chg="del">
        <pc:chgData name="Luzia Walsch" userId="88d64b83-b0d8-42fa-8024-b0c100ea729a" providerId="ADAL" clId="{C574A86D-E74C-4B3F-99D6-9473CF54631A}" dt="2023-10-24T11:48:09.817" v="8" actId="47"/>
        <pc:sldMkLst>
          <pc:docMk/>
          <pc:sldMk cId="1570090532" sldId="259"/>
        </pc:sldMkLst>
      </pc:sldChg>
      <pc:sldChg chg="del">
        <pc:chgData name="Luzia Walsch" userId="88d64b83-b0d8-42fa-8024-b0c100ea729a" providerId="ADAL" clId="{C574A86D-E74C-4B3F-99D6-9473CF54631A}" dt="2023-10-24T11:48:05.661" v="7" actId="47"/>
        <pc:sldMkLst>
          <pc:docMk/>
          <pc:sldMk cId="4102312271" sldId="260"/>
        </pc:sldMkLst>
      </pc:sldChg>
      <pc:sldChg chg="addSp modSp mod">
        <pc:chgData name="Luzia Walsch" userId="88d64b83-b0d8-42fa-8024-b0c100ea729a" providerId="ADAL" clId="{C574A86D-E74C-4B3F-99D6-9473CF54631A}" dt="2023-11-20T18:52:11.580" v="98" actId="947"/>
        <pc:sldMkLst>
          <pc:docMk/>
          <pc:sldMk cId="520536486" sldId="261"/>
        </pc:sldMkLst>
        <pc:spChg chg="add mod">
          <ac:chgData name="Luzia Walsch" userId="88d64b83-b0d8-42fa-8024-b0c100ea729a" providerId="ADAL" clId="{C574A86D-E74C-4B3F-99D6-9473CF54631A}" dt="2023-11-08T13:01:30.233" v="53" actId="14100"/>
          <ac:spMkLst>
            <pc:docMk/>
            <pc:sldMk cId="520536486" sldId="261"/>
            <ac:spMk id="2" creationId="{68B79BBF-5757-1540-89A3-7229291179E8}"/>
          </ac:spMkLst>
        </pc:spChg>
        <pc:spChg chg="mod">
          <ac:chgData name="Luzia Walsch" userId="88d64b83-b0d8-42fa-8024-b0c100ea729a" providerId="ADAL" clId="{C574A86D-E74C-4B3F-99D6-9473CF54631A}" dt="2023-11-08T12:58:51.205" v="43" actId="20577"/>
          <ac:spMkLst>
            <pc:docMk/>
            <pc:sldMk cId="520536486" sldId="261"/>
            <ac:spMk id="3" creationId="{48DC7B41-4A46-65C5-FB39-6531F583F2A3}"/>
          </ac:spMkLst>
        </pc:spChg>
        <pc:spChg chg="mod">
          <ac:chgData name="Luzia Walsch" userId="88d64b83-b0d8-42fa-8024-b0c100ea729a" providerId="ADAL" clId="{C574A86D-E74C-4B3F-99D6-9473CF54631A}" dt="2023-10-24T11:47:41.736" v="3" actId="20577"/>
          <ac:spMkLst>
            <pc:docMk/>
            <pc:sldMk cId="520536486" sldId="261"/>
            <ac:spMk id="11" creationId="{BCAF5C3E-DAA6-6E55-3245-312A1D59373A}"/>
          </ac:spMkLst>
        </pc:spChg>
        <pc:spChg chg="mod">
          <ac:chgData name="Luzia Walsch" userId="88d64b83-b0d8-42fa-8024-b0c100ea729a" providerId="ADAL" clId="{C574A86D-E74C-4B3F-99D6-9473CF54631A}" dt="2023-11-16T12:40:32.384" v="97" actId="6549"/>
          <ac:spMkLst>
            <pc:docMk/>
            <pc:sldMk cId="520536486" sldId="261"/>
            <ac:spMk id="12" creationId="{BF9E3680-1D4C-098D-97D8-6F56F26FA215}"/>
          </ac:spMkLst>
        </pc:spChg>
        <pc:spChg chg="mod">
          <ac:chgData name="Luzia Walsch" userId="88d64b83-b0d8-42fa-8024-b0c100ea729a" providerId="ADAL" clId="{C574A86D-E74C-4B3F-99D6-9473CF54631A}" dt="2023-11-20T18:52:11.580" v="98" actId="947"/>
          <ac:spMkLst>
            <pc:docMk/>
            <pc:sldMk cId="520536486" sldId="261"/>
            <ac:spMk id="20" creationId="{F9128844-E8CE-BA1F-B450-3DCCC006C884}"/>
          </ac:spMkLst>
        </pc:spChg>
        <pc:spChg chg="mod">
          <ac:chgData name="Luzia Walsch" userId="88d64b83-b0d8-42fa-8024-b0c100ea729a" providerId="ADAL" clId="{C574A86D-E74C-4B3F-99D6-9473CF54631A}" dt="2023-11-08T13:00:53.391" v="48"/>
          <ac:spMkLst>
            <pc:docMk/>
            <pc:sldMk cId="520536486" sldId="261"/>
            <ac:spMk id="27" creationId="{28B8388B-87A8-6A64-5438-F2534F77CE02}"/>
          </ac:spMkLst>
        </pc:spChg>
        <pc:spChg chg="mod">
          <ac:chgData name="Luzia Walsch" userId="88d64b83-b0d8-42fa-8024-b0c100ea729a" providerId="ADAL" clId="{C574A86D-E74C-4B3F-99D6-9473CF54631A}" dt="2023-10-24T11:47:47.893" v="6" actId="20577"/>
          <ac:spMkLst>
            <pc:docMk/>
            <pc:sldMk cId="520536486" sldId="261"/>
            <ac:spMk id="28" creationId="{18B45101-67AE-1CEF-32EA-F2C652C2EBF5}"/>
          </ac:spMkLst>
        </pc:spChg>
        <pc:picChg chg="mod">
          <ac:chgData name="Luzia Walsch" userId="88d64b83-b0d8-42fa-8024-b0c100ea729a" providerId="ADAL" clId="{C574A86D-E74C-4B3F-99D6-9473CF54631A}" dt="2023-11-08T12:59:15.060" v="44" actId="14100"/>
          <ac:picMkLst>
            <pc:docMk/>
            <pc:sldMk cId="520536486" sldId="261"/>
            <ac:picMk id="23" creationId="{BF63EFBD-59F9-95C6-9CC6-03829915F070}"/>
          </ac:picMkLst>
        </pc:picChg>
        <pc:picChg chg="mod">
          <ac:chgData name="Luzia Walsch" userId="88d64b83-b0d8-42fa-8024-b0c100ea729a" providerId="ADAL" clId="{C574A86D-E74C-4B3F-99D6-9473CF54631A}" dt="2023-11-08T12:59:23.253" v="45" actId="1076"/>
          <ac:picMkLst>
            <pc:docMk/>
            <pc:sldMk cId="520536486" sldId="261"/>
            <ac:picMk id="26" creationId="{E04A6EFB-EB12-627A-79C0-F11272CE2413}"/>
          </ac:picMkLst>
        </pc:picChg>
      </pc:sldChg>
      <pc:sldChg chg="del">
        <pc:chgData name="Luzia Walsch" userId="88d64b83-b0d8-42fa-8024-b0c100ea729a" providerId="ADAL" clId="{C574A86D-E74C-4B3F-99D6-9473CF54631A}" dt="2023-10-26T08:36:05.055" v="9" actId="47"/>
        <pc:sldMkLst>
          <pc:docMk/>
          <pc:sldMk cId="2831103744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01.07.2024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35ABBAEE-E4C2-8FBD-0C3D-8C1F6A53C078}"/>
              </a:ext>
            </a:extLst>
          </p:cNvPr>
          <p:cNvCxnSpPr/>
          <p:nvPr userDrawn="1"/>
        </p:nvCxnSpPr>
        <p:spPr>
          <a:xfrm>
            <a:off x="3429000" y="2"/>
            <a:ext cx="0" cy="9906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90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01.07.2024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943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01.07.2024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39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01.07.2024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034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01.07.2024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3484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01.07.2024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504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01.07.2024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118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01.07.2024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1088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01.07.2024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70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01.07.2024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769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45A7-9212-437B-A360-E94B8805C92B}" type="datetimeFigureOut">
              <a:rPr lang="de-DE" smtClean="0"/>
              <a:t>01.07.2024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372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145A7-9212-437B-A360-E94B8805C92B}" type="datetimeFigureOut">
              <a:rPr lang="de-DE" smtClean="0"/>
              <a:t>01.07.2024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A35C3-FAE7-4221-B0B7-9AEFA3D14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951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svg"/><Relationship Id="rId7" Type="http://schemas.openxmlformats.org/officeDocument/2006/relationships/hyperlink" Target="mailto:kontakt@klix3.d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hyperlink" Target="http://www.klix3.de/" TargetMode="External"/><Relationship Id="rId5" Type="http://schemas.openxmlformats.org/officeDocument/2006/relationships/image" Target="../media/image4.sv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alpha val="0"/>
                <a:lumMod val="0"/>
                <a:lumOff val="100000"/>
              </a:schemeClr>
            </a:gs>
            <a:gs pos="95000">
              <a:srgbClr val="22D1B1"/>
            </a:gs>
            <a:gs pos="100000">
              <a:srgbClr val="1CAF93"/>
            </a:gs>
            <a:gs pos="100000">
              <a:srgbClr val="199B8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eck 26">
            <a:extLst>
              <a:ext uri="{FF2B5EF4-FFF2-40B4-BE49-F238E27FC236}">
                <a16:creationId xmlns:a16="http://schemas.microsoft.com/office/drawing/2014/main" id="{28B8388B-87A8-6A64-5438-F2534F77CE02}"/>
              </a:ext>
            </a:extLst>
          </p:cNvPr>
          <p:cNvSpPr/>
          <p:nvPr/>
        </p:nvSpPr>
        <p:spPr>
          <a:xfrm>
            <a:off x="-1" y="8822994"/>
            <a:ext cx="6858001" cy="1083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800" i="1"/>
              <a:t>Platz für Ihr Logo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F5E68CC-E250-3EED-648C-AB90B77EA4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5708" y="375431"/>
            <a:ext cx="1260786" cy="43315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5829AFB8-7287-952B-28C8-BE8AEAE868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51454" y="5659870"/>
            <a:ext cx="4752059" cy="3236910"/>
          </a:xfrm>
          <a:prstGeom prst="rect">
            <a:avLst/>
          </a:prstGeom>
          <a:effectLst>
            <a:softEdge rad="12700"/>
          </a:effectLst>
          <a:scene3d>
            <a:camera prst="orthographicFront"/>
            <a:lightRig rig="threePt" dir="t"/>
          </a:scene3d>
          <a:sp3d extrusionH="6350">
            <a:extrusionClr>
              <a:schemeClr val="bg2"/>
            </a:extrusionClr>
          </a:sp3d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BCAF5C3E-DAA6-6E55-3245-312A1D59373A}"/>
              </a:ext>
            </a:extLst>
          </p:cNvPr>
          <p:cNvSpPr txBox="1"/>
          <p:nvPr/>
        </p:nvSpPr>
        <p:spPr>
          <a:xfrm>
            <a:off x="1673121" y="409574"/>
            <a:ext cx="2576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1AA187"/>
                </a:solidFill>
                <a:latin typeface="Ubuntu" panose="020B0504030602030204" pitchFamily="34" charset="0"/>
              </a:rPr>
              <a:t>… </a:t>
            </a:r>
            <a:r>
              <a:rPr lang="de-DE" sz="2400" dirty="0">
                <a:solidFill>
                  <a:srgbClr val="1AA187"/>
                </a:solidFill>
                <a:highlight>
                  <a:srgbClr val="FFFF00"/>
                </a:highlight>
                <a:latin typeface="Ubuntu" panose="020B0504030602030204" pitchFamily="34" charset="0"/>
              </a:rPr>
              <a:t>in </a:t>
            </a:r>
            <a:r>
              <a:rPr lang="de-DE" sz="2400" b="1" dirty="0">
                <a:solidFill>
                  <a:srgbClr val="1AA187"/>
                </a:solidFill>
                <a:highlight>
                  <a:srgbClr val="FFFF00"/>
                </a:highlight>
                <a:latin typeface="Ubuntu" panose="020B0504030602030204" pitchFamily="34" charset="0"/>
              </a:rPr>
              <a:t>XXX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8DC7B41-4A46-65C5-FB39-6531F583F2A3}"/>
              </a:ext>
            </a:extLst>
          </p:cNvPr>
          <p:cNvSpPr txBox="1"/>
          <p:nvPr/>
        </p:nvSpPr>
        <p:spPr>
          <a:xfrm>
            <a:off x="4578444" y="409574"/>
            <a:ext cx="2066022" cy="625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732" i="1" dirty="0">
                <a:highlight>
                  <a:srgbClr val="FFFF00"/>
                </a:highlight>
              </a:rPr>
              <a:t>Klimaschutzzentrum, Umweltamt…</a:t>
            </a:r>
          </a:p>
        </p:txBody>
      </p:sp>
      <p:pic>
        <p:nvPicPr>
          <p:cNvPr id="24" name="Grafik 23" descr="Ein Bild, das Text, Screenshot, Schrift, Visitenkarte enthält.&#10;&#10;Automatisch generierte Beschreibung">
            <a:extLst>
              <a:ext uri="{FF2B5EF4-FFF2-40B4-BE49-F238E27FC236}">
                <a16:creationId xmlns:a16="http://schemas.microsoft.com/office/drawing/2014/main" id="{4A6C5CE2-7D3C-9EB5-001F-F84E7453A4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18" y="8862933"/>
            <a:ext cx="2303074" cy="100312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B24B3B55-039C-C50B-28AC-E2B4FAD2C34C}"/>
              </a:ext>
            </a:extLst>
          </p:cNvPr>
          <p:cNvSpPr txBox="1"/>
          <p:nvPr/>
        </p:nvSpPr>
        <p:spPr>
          <a:xfrm>
            <a:off x="1091327" y="9599321"/>
            <a:ext cx="463302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80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V.i.S.d.P</a:t>
            </a:r>
            <a:r>
              <a:rPr lang="de-DE" sz="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.: 3 fürs Klima e.V., W.-Müller-Str. 13, 06844 Dessau, </a:t>
            </a:r>
            <a:r>
              <a:rPr lang="de-DE" sz="800" u="sng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kontakt@klix3.de</a:t>
            </a:r>
            <a:endParaRPr lang="de-DE" sz="800"/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F9128844-E8CE-BA1F-B450-3DCCC006C884}"/>
              </a:ext>
            </a:extLst>
          </p:cNvPr>
          <p:cNvSpPr/>
          <p:nvPr/>
        </p:nvSpPr>
        <p:spPr>
          <a:xfrm>
            <a:off x="236348" y="3429468"/>
            <a:ext cx="1969200" cy="1447539"/>
          </a:xfrm>
          <a:prstGeom prst="roundRect">
            <a:avLst/>
          </a:prstGeom>
          <a:gradFill flip="none" rotWithShape="1">
            <a:gsLst>
              <a:gs pos="0">
                <a:srgbClr val="22D1BB"/>
              </a:gs>
              <a:gs pos="74000">
                <a:srgbClr val="2D52F2"/>
              </a:gs>
              <a:gs pos="22000">
                <a:srgbClr val="24B3CA"/>
              </a:gs>
              <a:gs pos="100000">
                <a:srgbClr val="5109F3"/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/>
              <a:t>Ihre jährliche CO</a:t>
            </a:r>
            <a:r>
              <a:rPr lang="de-DE" sz="2000" b="1" baseline="-25000"/>
              <a:t>2</a:t>
            </a:r>
            <a:r>
              <a:rPr lang="de-DE" sz="2000" b="1"/>
              <a:t>-Bilanz:</a:t>
            </a:r>
          </a:p>
          <a:p>
            <a:pPr algn="ctr"/>
            <a:r>
              <a:rPr lang="de-DE" sz="1400"/>
              <a:t>im bundesweiten Forschungspanel</a:t>
            </a:r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E6F5D747-5EAB-BDA2-56BE-F94FF276F863}"/>
              </a:ext>
            </a:extLst>
          </p:cNvPr>
          <p:cNvSpPr/>
          <p:nvPr/>
        </p:nvSpPr>
        <p:spPr>
          <a:xfrm>
            <a:off x="2423237" y="3422415"/>
            <a:ext cx="1969200" cy="1454074"/>
          </a:xfrm>
          <a:prstGeom prst="roundRect">
            <a:avLst/>
          </a:prstGeom>
          <a:gradFill flip="none" rotWithShape="1">
            <a:gsLst>
              <a:gs pos="0">
                <a:srgbClr val="22D1BB"/>
              </a:gs>
              <a:gs pos="74000">
                <a:srgbClr val="2D52F2"/>
              </a:gs>
              <a:gs pos="24000">
                <a:srgbClr val="24B3CA"/>
              </a:gs>
              <a:gs pos="100000">
                <a:srgbClr val="5109F3"/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/>
              <a:t>Ihr Klimaplan:</a:t>
            </a:r>
          </a:p>
          <a:p>
            <a:pPr algn="ctr"/>
            <a:r>
              <a:rPr lang="de-DE" sz="1400"/>
              <a:t>Mit der </a:t>
            </a:r>
            <a:r>
              <a:rPr lang="de-DE" sz="1400">
                <a:solidFill>
                  <a:schemeClr val="bg1"/>
                </a:solidFill>
              </a:rPr>
              <a:t>KliX³-</a:t>
            </a:r>
            <a:r>
              <a:rPr lang="de-DE" sz="1400"/>
              <a:t>Toolbox erstellen</a:t>
            </a: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0BDFA5D6-D70E-4754-A454-463942B20E17}"/>
              </a:ext>
            </a:extLst>
          </p:cNvPr>
          <p:cNvSpPr/>
          <p:nvPr/>
        </p:nvSpPr>
        <p:spPr>
          <a:xfrm>
            <a:off x="4611856" y="3429468"/>
            <a:ext cx="1969200" cy="1454074"/>
          </a:xfrm>
          <a:prstGeom prst="roundRect">
            <a:avLst/>
          </a:prstGeom>
          <a:gradFill flip="none" rotWithShape="1">
            <a:gsLst>
              <a:gs pos="0">
                <a:srgbClr val="22D1BB"/>
              </a:gs>
              <a:gs pos="74000">
                <a:srgbClr val="2D52F2"/>
              </a:gs>
              <a:gs pos="21000">
                <a:srgbClr val="24B3CA"/>
              </a:gs>
              <a:gs pos="100000">
                <a:srgbClr val="5109F3"/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/>
              <a:t>Ihr Weg zum klimaneutralen Leben:</a:t>
            </a:r>
          </a:p>
          <a:p>
            <a:pPr algn="ctr"/>
            <a:r>
              <a:rPr lang="de-DE" sz="1400"/>
              <a:t>Mit den</a:t>
            </a:r>
            <a:r>
              <a:rPr lang="de-DE" sz="1400">
                <a:solidFill>
                  <a:schemeClr val="bg1"/>
                </a:solidFill>
              </a:rPr>
              <a:t> KliX³-Workshops</a:t>
            </a:r>
          </a:p>
        </p:txBody>
      </p:sp>
      <p:pic>
        <p:nvPicPr>
          <p:cNvPr id="23" name="Grafik 22" descr="Ein Bild, das Schrift, Text, Grafiken, Grafikdesign enthält.&#10;&#10;Automatisch generierte Beschreibung">
            <a:extLst>
              <a:ext uri="{FF2B5EF4-FFF2-40B4-BE49-F238E27FC236}">
                <a16:creationId xmlns:a16="http://schemas.microsoft.com/office/drawing/2014/main" id="{BF63EFBD-59F9-95C6-9CC6-03829915F07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355" y="8896780"/>
            <a:ext cx="951747" cy="435399"/>
          </a:xfrm>
          <a:prstGeom prst="rect">
            <a:avLst/>
          </a:prstGeom>
        </p:spPr>
      </p:pic>
      <p:pic>
        <p:nvPicPr>
          <p:cNvPr id="26" name="Grafik 25" descr="Ein Bild, das Schrift, Grafiken, Screenshot, Grafikdesign enthält.&#10;&#10;Automatisch generierte Beschreibung">
            <a:extLst>
              <a:ext uri="{FF2B5EF4-FFF2-40B4-BE49-F238E27FC236}">
                <a16:creationId xmlns:a16="http://schemas.microsoft.com/office/drawing/2014/main" id="{E04A6EFB-EB12-627A-79C0-F11272CE241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756" y="9187359"/>
            <a:ext cx="1515580" cy="556783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18B45101-67AE-1CEF-32EA-F2C652C2EBF5}"/>
              </a:ext>
            </a:extLst>
          </p:cNvPr>
          <p:cNvSpPr txBox="1"/>
          <p:nvPr/>
        </p:nvSpPr>
        <p:spPr>
          <a:xfrm>
            <a:off x="261052" y="2380513"/>
            <a:ext cx="63350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Wie gelingt wirksamer Klimaschutz im Alltag ganz konkret?</a:t>
            </a:r>
          </a:p>
          <a:p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Finden Sie – gemeinsam mit anderen Bürgerinnen und Bürgern – Ihren persönlichen Weg zum klimaneutralen Leben und leisten Sie einen Beitrag zur Forschung. Machen Sie mit bei den Angeboten von KliX³ in </a:t>
            </a:r>
            <a:r>
              <a:rPr lang="de-DE" sz="14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XXX: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8B79BBF-5757-1540-89A3-7229291179E8}"/>
              </a:ext>
            </a:extLst>
          </p:cNvPr>
          <p:cNvSpPr txBox="1"/>
          <p:nvPr/>
        </p:nvSpPr>
        <p:spPr>
          <a:xfrm>
            <a:off x="2581835" y="8940246"/>
            <a:ext cx="1826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800" i="1" dirty="0">
                <a:highlight>
                  <a:srgbClr val="FFFF00"/>
                </a:highlight>
              </a:rPr>
              <a:t>Platz für Ihr Logo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AAEADDE3-E55F-07E8-EC8B-595E38FD1EBD}"/>
              </a:ext>
            </a:extLst>
          </p:cNvPr>
          <p:cNvGrpSpPr/>
          <p:nvPr/>
        </p:nvGrpSpPr>
        <p:grpSpPr>
          <a:xfrm>
            <a:off x="246053" y="1084781"/>
            <a:ext cx="6350002" cy="1165775"/>
            <a:chOff x="246053" y="962249"/>
            <a:chExt cx="6350002" cy="1245325"/>
          </a:xfrm>
        </p:grpSpPr>
        <p:sp>
          <p:nvSpPr>
            <p:cNvPr id="5" name="Rechteck: abgerundete Ecken 4">
              <a:extLst>
                <a:ext uri="{FF2B5EF4-FFF2-40B4-BE49-F238E27FC236}">
                  <a16:creationId xmlns:a16="http://schemas.microsoft.com/office/drawing/2014/main" id="{8B62940C-E157-95A2-721E-17766774DB3E}"/>
                </a:ext>
              </a:extLst>
            </p:cNvPr>
            <p:cNvSpPr/>
            <p:nvPr/>
          </p:nvSpPr>
          <p:spPr>
            <a:xfrm>
              <a:off x="246053" y="962249"/>
              <a:ext cx="6350002" cy="1245325"/>
            </a:xfrm>
            <a:prstGeom prst="roundRect">
              <a:avLst/>
            </a:prstGeom>
            <a:gradFill flip="none" rotWithShape="1">
              <a:gsLst>
                <a:gs pos="0">
                  <a:srgbClr val="22D1BB"/>
                </a:gs>
                <a:gs pos="74000">
                  <a:srgbClr val="2D52F2"/>
                </a:gs>
                <a:gs pos="22000">
                  <a:srgbClr val="24B3CA"/>
                </a:gs>
                <a:gs pos="100000">
                  <a:srgbClr val="5109F3"/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FB8CACCA-6C4A-8B01-5921-3930ACFA527B}"/>
                </a:ext>
              </a:extLst>
            </p:cNvPr>
            <p:cNvSpPr txBox="1"/>
            <p:nvPr/>
          </p:nvSpPr>
          <p:spPr>
            <a:xfrm>
              <a:off x="606677" y="1155987"/>
              <a:ext cx="51352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b="1">
                  <a:solidFill>
                    <a:schemeClr val="bg1"/>
                  </a:solidFill>
                  <a:latin typeface="Ubuntu" panose="020B0504030602030204" pitchFamily="34" charset="0"/>
                </a:rPr>
                <a:t>Wege zum klimaneutralen Leben </a:t>
              </a:r>
              <a:r>
                <a:rPr lang="de-DE" sz="2400">
                  <a:solidFill>
                    <a:schemeClr val="bg1"/>
                  </a:solidFill>
                  <a:latin typeface="Ubuntu" panose="020B0504030602030204" pitchFamily="34" charset="0"/>
                </a:rPr>
                <a:t>Heute für morgen</a:t>
              </a:r>
            </a:p>
          </p:txBody>
        </p:sp>
      </p:grpSp>
      <p:pic>
        <p:nvPicPr>
          <p:cNvPr id="15" name="Grafik 14" descr="Ein Bild, das Muster, Grafiken, Pixel, Design enthält.&#10;&#10;Automatisch generierte Beschreibung">
            <a:extLst>
              <a:ext uri="{FF2B5EF4-FFF2-40B4-BE49-F238E27FC236}">
                <a16:creationId xmlns:a16="http://schemas.microsoft.com/office/drawing/2014/main" id="{8CBA8A48-5D2D-B147-73C5-701C2D4042F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6" y="8848114"/>
            <a:ext cx="1032763" cy="1032763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7F5538CB-C7DB-A60D-416E-C8D80DC86AF0}"/>
              </a:ext>
            </a:extLst>
          </p:cNvPr>
          <p:cNvSpPr txBox="1"/>
          <p:nvPr/>
        </p:nvSpPr>
        <p:spPr>
          <a:xfrm>
            <a:off x="449323" y="5041542"/>
            <a:ext cx="5559960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600" b="1" dirty="0">
                <a:solidFill>
                  <a:schemeClr val="accent1">
                    <a:lumMod val="50000"/>
                  </a:schemeClr>
                </a:solidFill>
              </a:rPr>
              <a:t>Auftaktveranstaltung</a:t>
            </a:r>
          </a:p>
          <a:p>
            <a:r>
              <a:rPr lang="de-DE" sz="3600" b="1" dirty="0">
                <a:solidFill>
                  <a:schemeClr val="accent1">
                    <a:lumMod val="50000"/>
                  </a:schemeClr>
                </a:solidFill>
              </a:rPr>
              <a:t>am </a:t>
            </a:r>
            <a:r>
              <a:rPr lang="de-DE" sz="3600" b="1" dirty="0">
                <a:solidFill>
                  <a:srgbClr val="C00000"/>
                </a:solidFill>
              </a:rPr>
              <a:t>DATUM</a:t>
            </a:r>
            <a:br>
              <a:rPr lang="de-DE" sz="24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de-DE" sz="2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2000" b="1" dirty="0">
                <a:solidFill>
                  <a:srgbClr val="C00000"/>
                </a:solidFill>
              </a:rPr>
              <a:t>ORT</a:t>
            </a:r>
          </a:p>
          <a:p>
            <a:r>
              <a:rPr lang="de-DE" sz="2000" b="1" dirty="0" err="1">
                <a:solidFill>
                  <a:srgbClr val="C00000"/>
                </a:solidFill>
              </a:rPr>
              <a:t>STRAße</a:t>
            </a:r>
            <a:endParaRPr lang="de-DE" sz="2000" b="1" dirty="0">
              <a:solidFill>
                <a:srgbClr val="C00000"/>
              </a:solidFill>
            </a:endParaRPr>
          </a:p>
          <a:p>
            <a:r>
              <a:rPr lang="de-DE" sz="2000" b="1" dirty="0">
                <a:solidFill>
                  <a:srgbClr val="C00000"/>
                </a:solidFill>
              </a:rPr>
              <a:t>PLZ KOMMUNE</a:t>
            </a:r>
            <a:endParaRPr lang="de-DE" sz="2400" b="1" dirty="0">
              <a:solidFill>
                <a:srgbClr val="C00000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A578573-6908-F5B9-E065-8377DDA05AED}"/>
              </a:ext>
            </a:extLst>
          </p:cNvPr>
          <p:cNvSpPr txBox="1"/>
          <p:nvPr/>
        </p:nvSpPr>
        <p:spPr>
          <a:xfrm>
            <a:off x="391320" y="7949985"/>
            <a:ext cx="25636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Anmeldung und Infos unter</a:t>
            </a:r>
          </a:p>
          <a:p>
            <a:r>
              <a:rPr lang="de-DE" sz="1400" dirty="0">
                <a:solidFill>
                  <a:schemeClr val="accent1">
                    <a:lumMod val="50000"/>
                  </a:schemeClr>
                </a:solidFill>
                <a:hlinkClick r:id="rId11"/>
              </a:rPr>
              <a:t>www.klix3.de</a:t>
            </a:r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 oder bei </a:t>
            </a:r>
          </a:p>
          <a:p>
            <a:r>
              <a:rPr lang="de-DE" sz="1400" dirty="0">
                <a:solidFill>
                  <a:schemeClr val="accent1">
                    <a:lumMod val="50000"/>
                  </a:schemeClr>
                </a:solidFill>
                <a:hlinkClick r:id="rId7"/>
              </a:rPr>
              <a:t>kontakt@klix3.de</a:t>
            </a:r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0536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27E052AD8A89041B36CBDEE19DDE99F" ma:contentTypeVersion="15" ma:contentTypeDescription="Ein neues Dokument erstellen." ma:contentTypeScope="" ma:versionID="9e4a950a5f5014f828040e0bab31b671">
  <xsd:schema xmlns:xsd="http://www.w3.org/2001/XMLSchema" xmlns:xs="http://www.w3.org/2001/XMLSchema" xmlns:p="http://schemas.microsoft.com/office/2006/metadata/properties" xmlns:ns2="df1e92a8-59d5-482d-b4ca-c0c2b452d971" xmlns:ns3="03dd32d3-6db3-47ff-b73b-f6eebe23b023" targetNamespace="http://schemas.microsoft.com/office/2006/metadata/properties" ma:root="true" ma:fieldsID="a94edc626d00c11dfee17d595ff020c1" ns2:_="" ns3:_="">
    <xsd:import namespace="df1e92a8-59d5-482d-b4ca-c0c2b452d971"/>
    <xsd:import namespace="03dd32d3-6db3-47ff-b73b-f6eebe23b0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1e92a8-59d5-482d-b4ca-c0c2b452d9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ada1f8ea-9b81-4ccd-8901-4a0e956648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dd32d3-6db3-47ff-b73b-f6eebe23b02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904baae8-b2fb-4a6a-8b3b-e61f1e6f5e35}" ma:internalName="TaxCatchAll" ma:showField="CatchAllData" ma:web="03dd32d3-6db3-47ff-b73b-f6eebe23b0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1e92a8-59d5-482d-b4ca-c0c2b452d971">
      <Terms xmlns="http://schemas.microsoft.com/office/infopath/2007/PartnerControls"/>
    </lcf76f155ced4ddcb4097134ff3c332f>
    <TaxCatchAll xmlns="03dd32d3-6db3-47ff-b73b-f6eebe23b023" xsi:nil="true"/>
  </documentManagement>
</p:properties>
</file>

<file path=customXml/itemProps1.xml><?xml version="1.0" encoding="utf-8"?>
<ds:datastoreItem xmlns:ds="http://schemas.openxmlformats.org/officeDocument/2006/customXml" ds:itemID="{92E2B647-6DF2-48CB-B0C2-83943FC357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8FB8CF-A7EF-4E92-82C1-9221D8A02B58}">
  <ds:schemaRefs>
    <ds:schemaRef ds:uri="03dd32d3-6db3-47ff-b73b-f6eebe23b023"/>
    <ds:schemaRef ds:uri="df1e92a8-59d5-482d-b4ca-c0c2b452d97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A713B67-BC68-4F1E-AF26-A29BDC195347}">
  <ds:schemaRefs>
    <ds:schemaRef ds:uri="03dd32d3-6db3-47ff-b73b-f6eebe23b023"/>
    <ds:schemaRef ds:uri="df1e92a8-59d5-482d-b4ca-c0c2b452d971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146</Words>
  <Application>Microsoft Office PowerPoint</Application>
  <PresentationFormat>A4-Papier (210 x 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Ubuntu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Michael Bilharz</dc:creator>
  <cp:lastModifiedBy>Luzia Walsch</cp:lastModifiedBy>
  <cp:revision>1</cp:revision>
  <dcterms:created xsi:type="dcterms:W3CDTF">2021-05-22T06:24:39Z</dcterms:created>
  <dcterms:modified xsi:type="dcterms:W3CDTF">2024-07-01T13:12:47Z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0x010100627E052AD8A89041B36CBDEE19DDE99F</vt:lpwstr>
  </property>
  <property fmtid="{D5CDD505-2E9C-101B-9397-08002B2CF9AE}" pid="3" name="MediaServiceImageTags">
    <vt:lpwstr/>
  </property>
</Properties>
</file>